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2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8" r:id="rId17"/>
    <p:sldId id="271" r:id="rId18"/>
    <p:sldId id="274" r:id="rId19"/>
    <p:sldId id="272" r:id="rId20"/>
    <p:sldId id="273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0A7617-9D59-4B1B-A135-E798FC4CEE27}" type="datetimeFigureOut">
              <a:rPr lang="ko-KR" altLang="en-US" smtClean="0"/>
              <a:t>2012-10-08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5BD6DB-C2FD-4C53-8790-E6D72EB6E2A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Volume Rendering </a:t>
            </a:r>
            <a:br>
              <a:rPr lang="en-US" altLang="ko-KR" dirty="0" smtClean="0"/>
            </a:br>
            <a:r>
              <a:rPr lang="en-US" altLang="ko-KR" dirty="0" smtClean="0"/>
              <a:t>Using </a:t>
            </a:r>
            <a:r>
              <a:rPr lang="en-US" altLang="ko-KR" dirty="0" err="1" smtClean="0"/>
              <a:t>OpenCL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디지털정보융합학과 석사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</a:t>
            </a:r>
            <a:endParaRPr lang="en-US" altLang="ko-KR" dirty="0" smtClean="0"/>
          </a:p>
          <a:p>
            <a:r>
              <a:rPr lang="ko-KR" altLang="en-US" dirty="0" smtClean="0"/>
              <a:t>김 도형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0734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2012.10.08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751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뷰</a:t>
            </a:r>
            <a:r>
              <a:rPr lang="ko-KR" altLang="en-US" dirty="0" smtClean="0"/>
              <a:t> 행렬에 대한 버퍼 생성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224009"/>
            <a:ext cx="4806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clCreateBuffer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(</a:t>
            </a:r>
            <a:r>
              <a:rPr lang="en-US" altLang="ko-KR" sz="1200" u="sng" dirty="0" smtClean="0"/>
              <a:t>context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메모리 속성</a:t>
            </a:r>
            <a:r>
              <a:rPr lang="en-US" altLang="ko-KR" sz="1200" dirty="0" smtClean="0"/>
              <a:t>, </a:t>
            </a:r>
            <a:r>
              <a:rPr lang="en-US" altLang="ko-KR" sz="1200" u="sng" dirty="0" smtClean="0"/>
              <a:t>size</a:t>
            </a:r>
            <a:r>
              <a:rPr lang="en-US" altLang="ko-KR" sz="1200" dirty="0" smtClean="0"/>
              <a:t>, *</a:t>
            </a:r>
            <a:r>
              <a:rPr lang="en-US" altLang="ko-KR" sz="1200" u="sng" dirty="0" err="1" smtClean="0"/>
              <a:t>host_ptr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에러코드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43889"/>
            <a:ext cx="8595241" cy="720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35546"/>
            <a:ext cx="8229600" cy="507512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실행 결과를 저장할 버퍼 생성 </a:t>
            </a:r>
            <a:r>
              <a:rPr lang="en-US" altLang="ko-KR" dirty="0" err="1" smtClean="0"/>
              <a:t>clCreateFromGLBuffer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1896" y="6453336"/>
            <a:ext cx="5359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clCreateFromGLBuffer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(</a:t>
            </a:r>
            <a:r>
              <a:rPr lang="en-US" altLang="ko-KR" sz="1200" u="sng" dirty="0" smtClean="0"/>
              <a:t>context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메모리 속성</a:t>
            </a:r>
            <a:r>
              <a:rPr lang="en-US" altLang="ko-KR" sz="1200" dirty="0" smtClean="0"/>
              <a:t>, </a:t>
            </a:r>
            <a:r>
              <a:rPr lang="en-US" altLang="ko-KR" sz="1200" u="sng" dirty="0" err="1" smtClean="0"/>
              <a:t>GL_buffer_obj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에러코드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39125" cy="473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35546"/>
            <a:ext cx="8229600" cy="50751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뷰</a:t>
            </a:r>
            <a:r>
              <a:rPr lang="ko-KR" altLang="en-US" dirty="0" smtClean="0"/>
              <a:t> 행렬 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44" y="1893682"/>
            <a:ext cx="9016677" cy="288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35546"/>
            <a:ext cx="8229600" cy="5075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buffer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소유권 전환 및 </a:t>
            </a:r>
            <a:r>
              <a:rPr lang="en-US" altLang="ko-KR" dirty="0" smtClean="0"/>
              <a:t>buffer</a:t>
            </a:r>
            <a:r>
              <a:rPr lang="ko-KR" altLang="en-US" dirty="0" smtClean="0"/>
              <a:t>에 데이터 로드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b="31925"/>
          <a:stretch>
            <a:fillRect/>
          </a:stretch>
        </p:blipFill>
        <p:spPr bwMode="auto">
          <a:xfrm>
            <a:off x="467544" y="1916832"/>
            <a:ext cx="8210550" cy="2736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4797152"/>
            <a:ext cx="779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clEnqueueWriteBuffer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 :  </a:t>
            </a:r>
            <a:r>
              <a:rPr lang="en-US" altLang="ko-KR" sz="1200" dirty="0" err="1" smtClean="0"/>
              <a:t>invViewMatrix</a:t>
            </a:r>
            <a:r>
              <a:rPr lang="ko-KR" altLang="en-US" sz="1200" dirty="0" smtClean="0"/>
              <a:t>의 데이터를 </a:t>
            </a:r>
            <a:r>
              <a:rPr lang="en-US" altLang="ko-KR" sz="1200" dirty="0" err="1" smtClean="0"/>
              <a:t>d_invViewMatirix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버퍼에 작성 하라는 명령을 큐에 추가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함수 개시 및 </a:t>
            </a:r>
            <a:r>
              <a:rPr lang="en-US" altLang="ko-KR" dirty="0" smtClean="0"/>
              <a:t>buffer</a:t>
            </a:r>
            <a:r>
              <a:rPr lang="ko-KR" altLang="en-US" dirty="0" smtClean="0"/>
              <a:t>의 소유권 전환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</a:t>
            </a:r>
            <a:endParaRPr lang="ko-KR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8143875" cy="1190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3645024"/>
            <a:ext cx="6522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clEnqueueNDRangeKernel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(</a:t>
            </a:r>
            <a:r>
              <a:rPr lang="en-US" altLang="ko-KR" sz="1200" u="sng" dirty="0" err="1" smtClean="0"/>
              <a:t>command_queue</a:t>
            </a:r>
            <a:r>
              <a:rPr lang="en-US" altLang="ko-KR" sz="1200" dirty="0" smtClean="0"/>
              <a:t>, </a:t>
            </a:r>
            <a:r>
              <a:rPr lang="en-US" altLang="ko-KR" sz="1200" u="sng" dirty="0" smtClean="0"/>
              <a:t>kernel</a:t>
            </a:r>
            <a:r>
              <a:rPr lang="en-US" altLang="ko-KR" sz="1200" dirty="0" smtClean="0"/>
              <a:t>, </a:t>
            </a:r>
            <a:r>
              <a:rPr lang="en-US" altLang="ko-KR" sz="1200" u="sng" dirty="0" err="1" smtClean="0"/>
              <a:t>work_dim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global_work_offset</a:t>
            </a:r>
            <a:r>
              <a:rPr lang="en-US" altLang="ko-KR" sz="1200" dirty="0" smtClean="0"/>
              <a:t>, 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     </a:t>
            </a:r>
            <a:r>
              <a:rPr lang="en-US" altLang="ko-KR" sz="1200" dirty="0" err="1" smtClean="0"/>
              <a:t>global_work_size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local_work_size</a:t>
            </a:r>
            <a:r>
              <a:rPr lang="en-US" altLang="ko-KR" sz="1200" dirty="0" smtClean="0"/>
              <a:t>, …);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en-US" altLang="ko-KR" dirty="0" smtClean="0"/>
              <a:t>GL buffer(PBO)</a:t>
            </a:r>
            <a:r>
              <a:rPr lang="ko-KR" altLang="en-US" dirty="0" smtClean="0"/>
              <a:t>의 결과 디스플레이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</a:t>
            </a:r>
            <a:endParaRPr lang="ko-KR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7467600" cy="320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21088"/>
            <a:ext cx="7531871" cy="18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3629025" cy="186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내용 개체 틀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7512"/>
          </a:xfrm>
        </p:spPr>
        <p:txBody>
          <a:bodyPr/>
          <a:lstStyle/>
          <a:p>
            <a:r>
              <a:rPr lang="ko-KR" altLang="en-US" dirty="0" smtClean="0"/>
              <a:t>호스트와 </a:t>
            </a:r>
            <a:r>
              <a:rPr lang="ko-KR" altLang="en-US" dirty="0" err="1" smtClean="0"/>
              <a:t>커널의</a:t>
            </a:r>
            <a:r>
              <a:rPr lang="ko-KR" altLang="en-US" dirty="0" smtClean="0"/>
              <a:t> 매개변수 인덱스를 맞춰준다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sp>
        <p:nvSpPr>
          <p:cNvPr id="11" name="내용 개체 틀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7512"/>
          </a:xfrm>
        </p:spPr>
        <p:txBody>
          <a:bodyPr/>
          <a:lstStyle/>
          <a:p>
            <a:r>
              <a:rPr lang="ko-KR" altLang="en-US" dirty="0" smtClean="0"/>
              <a:t>이미지 각 픽셀에 대해 </a:t>
            </a:r>
            <a:r>
              <a:rPr lang="en-US" altLang="ko-KR" dirty="0" smtClean="0"/>
              <a:t>(-1,-1)~(1, 1)</a:t>
            </a:r>
            <a:r>
              <a:rPr lang="ko-KR" altLang="en-US" dirty="0" smtClean="0"/>
              <a:t>로 정규화 </a:t>
            </a:r>
            <a:endParaRPr lang="ko-KR" alt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534400" cy="344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sp>
        <p:nvSpPr>
          <p:cNvPr id="11" name="내용 개체 틀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7512"/>
          </a:xfrm>
        </p:spPr>
        <p:txBody>
          <a:bodyPr/>
          <a:lstStyle/>
          <a:p>
            <a:r>
              <a:rPr lang="en-US" altLang="ko-KR" dirty="0" smtClean="0"/>
              <a:t>Ray</a:t>
            </a:r>
            <a:r>
              <a:rPr lang="ko-KR" altLang="en-US" dirty="0" smtClean="0"/>
              <a:t>와의 충돌 검사 </a:t>
            </a:r>
            <a:r>
              <a:rPr lang="en-US" altLang="ko-KR" dirty="0" smtClean="0"/>
              <a:t>(Slab method)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678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점 </a:t>
            </a:r>
            <a:r>
              <a:rPr lang="en-US" altLang="ko-KR" dirty="0" smtClean="0"/>
              <a:t>P, Q</a:t>
            </a:r>
            <a:r>
              <a:rPr lang="ko-KR" altLang="en-US" dirty="0" smtClean="0"/>
              <a:t>에 의해서 만들어지는 직선 </a:t>
            </a:r>
            <a:r>
              <a:rPr lang="en-US" altLang="ko-KR" dirty="0" smtClean="0"/>
              <a:t>L = P + (Q-P)*t </a:t>
            </a:r>
            <a:r>
              <a:rPr lang="ko-KR" altLang="en-US" dirty="0" smtClean="0"/>
              <a:t>를 이용하여</a:t>
            </a:r>
            <a:endParaRPr lang="en-US" altLang="ko-KR" dirty="0" smtClean="0"/>
          </a:p>
          <a:p>
            <a:r>
              <a:rPr lang="ko-KR" altLang="en-US" dirty="0" smtClean="0"/>
              <a:t>면과 직선이 충돌하는 지점을 </a:t>
            </a:r>
            <a:r>
              <a:rPr lang="en-US" altLang="ko-KR" dirty="0" smtClean="0"/>
              <a:t>t </a:t>
            </a:r>
            <a:r>
              <a:rPr lang="ko-KR" altLang="en-US" dirty="0" smtClean="0"/>
              <a:t>에</a:t>
            </a:r>
            <a:r>
              <a:rPr lang="en-US" altLang="ko-KR" dirty="0"/>
              <a:t> </a:t>
            </a:r>
            <a:r>
              <a:rPr lang="ko-KR" altLang="en-US" dirty="0" smtClean="0"/>
              <a:t>의해서 표현할 수 있다</a:t>
            </a:r>
            <a:r>
              <a:rPr lang="en-US" altLang="ko-KR" dirty="0" smtClean="0"/>
              <a:t>.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80928"/>
            <a:ext cx="3981450" cy="319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4" y="2780928"/>
            <a:ext cx="396043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파란 선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en-US" altLang="ko-KR" dirty="0" smtClean="0"/>
              <a:t>1) </a:t>
            </a:r>
            <a:r>
              <a:rPr lang="en-US" altLang="ko-KR" dirty="0" err="1" smtClean="0"/>
              <a:t>xmin</a:t>
            </a:r>
            <a:r>
              <a:rPr lang="en-US" altLang="ko-KR" dirty="0" smtClean="0"/>
              <a:t>,  </a:t>
            </a:r>
            <a:r>
              <a:rPr lang="en-US" altLang="ko-KR" dirty="0" err="1" smtClean="0"/>
              <a:t>ymin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 최대값은 </a:t>
            </a:r>
            <a:r>
              <a:rPr lang="en-US" altLang="ko-KR" dirty="0" err="1" smtClean="0"/>
              <a:t>xmin</a:t>
            </a:r>
            <a:endParaRPr lang="en-US" altLang="ko-KR" dirty="0" smtClean="0"/>
          </a:p>
          <a:p>
            <a:r>
              <a:rPr lang="en-US" altLang="ko-KR" dirty="0" smtClean="0"/>
              <a:t>    (max of min)</a:t>
            </a:r>
          </a:p>
          <a:p>
            <a:r>
              <a:rPr lang="en-US" altLang="ko-KR" dirty="0" smtClean="0"/>
              <a:t>2) </a:t>
            </a:r>
            <a:r>
              <a:rPr lang="en-US" altLang="ko-KR" dirty="0" err="1" smtClean="0"/>
              <a:t>xmax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ymax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 최소값은 </a:t>
            </a:r>
            <a:r>
              <a:rPr lang="en-US" altLang="ko-KR" dirty="0" err="1" smtClean="0"/>
              <a:t>ymax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(min of max)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8024" y="4471952"/>
            <a:ext cx="396043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빨간 선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/>
              <a:t>1) </a:t>
            </a:r>
            <a:r>
              <a:rPr lang="en-US" altLang="ko-KR" dirty="0" err="1" smtClean="0"/>
              <a:t>xmin</a:t>
            </a:r>
            <a:r>
              <a:rPr lang="en-US" altLang="ko-KR" dirty="0" smtClean="0"/>
              <a:t>,  </a:t>
            </a:r>
            <a:r>
              <a:rPr lang="en-US" altLang="ko-KR" dirty="0" err="1" smtClean="0"/>
              <a:t>ymin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 최대값은 </a:t>
            </a:r>
            <a:r>
              <a:rPr lang="en-US" altLang="ko-KR" dirty="0" err="1" smtClean="0"/>
              <a:t>xmin</a:t>
            </a:r>
            <a:endParaRPr lang="en-US" altLang="ko-KR" dirty="0" smtClean="0"/>
          </a:p>
          <a:p>
            <a:r>
              <a:rPr lang="en-US" altLang="ko-KR" dirty="0" smtClean="0"/>
              <a:t>    (max of min)</a:t>
            </a:r>
          </a:p>
          <a:p>
            <a:r>
              <a:rPr lang="en-US" altLang="ko-KR" dirty="0" smtClean="0"/>
              <a:t>2) </a:t>
            </a:r>
            <a:r>
              <a:rPr lang="en-US" altLang="ko-KR" dirty="0" err="1" smtClean="0"/>
              <a:t>xmax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ymax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 최소값은 </a:t>
            </a:r>
            <a:r>
              <a:rPr lang="en-US" altLang="ko-KR" dirty="0" err="1" smtClean="0"/>
              <a:t>ymax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(min of max)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4724" y="6165304"/>
            <a:ext cx="46057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Max of min &lt;= Min of max </a:t>
            </a:r>
            <a:r>
              <a:rPr lang="ko-KR" altLang="en-US" dirty="0" smtClean="0"/>
              <a:t>인 경우 충돌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sp>
        <p:nvSpPr>
          <p:cNvPr id="11" name="내용 개체 틀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7512"/>
          </a:xfrm>
        </p:spPr>
        <p:txBody>
          <a:bodyPr/>
          <a:lstStyle/>
          <a:p>
            <a:r>
              <a:rPr lang="en-US" altLang="ko-KR" dirty="0" smtClean="0"/>
              <a:t>Ray</a:t>
            </a:r>
            <a:r>
              <a:rPr lang="ko-KR" altLang="en-US" dirty="0" smtClean="0"/>
              <a:t>와의 충돌 검사</a:t>
            </a:r>
            <a:endParaRPr lang="ko-KR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067550" cy="2733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Volume Rendering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990" y="1052736"/>
            <a:ext cx="5933063" cy="5661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플랫폼 정의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메모리 정의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ko-KR" altLang="en-US" sz="3200" dirty="0" err="1" smtClean="0"/>
              <a:t>커널</a:t>
            </a:r>
            <a:r>
              <a:rPr lang="ko-KR" altLang="en-US" sz="3200" dirty="0" smtClean="0"/>
              <a:t> 프로그램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실행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Volume Rendering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en-US" altLang="ko-KR" dirty="0" smtClean="0"/>
              <a:t>Context </a:t>
            </a:r>
            <a:r>
              <a:rPr lang="ko-KR" altLang="en-US" dirty="0" smtClean="0"/>
              <a:t>생성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플랫폼 정의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8010403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77386"/>
          <a:stretch>
            <a:fillRect/>
          </a:stretch>
        </p:blipFill>
        <p:spPr bwMode="auto">
          <a:xfrm>
            <a:off x="611560" y="4797152"/>
            <a:ext cx="7996112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2204864"/>
            <a:ext cx="658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- Platform, Device </a:t>
            </a:r>
            <a:r>
              <a:rPr lang="ko-KR" altLang="en-US" dirty="0" smtClean="0"/>
              <a:t>정보를 얻어 사용 가능한 자원을 검색하여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365104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- Context </a:t>
            </a:r>
            <a:r>
              <a:rPr lang="ko-KR" altLang="en-US" dirty="0" smtClean="0"/>
              <a:t>생성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301208"/>
            <a:ext cx="8199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clCreateContext</a:t>
            </a:r>
            <a:r>
              <a:rPr lang="en-US" altLang="ko-KR" sz="1200" dirty="0" smtClean="0"/>
              <a:t> (</a:t>
            </a:r>
            <a:r>
              <a:rPr lang="ko-KR" altLang="en-US" sz="1200" u="sng" dirty="0" smtClean="0"/>
              <a:t>플랫폼 구성정보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생성할 디바이스 수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디바이스 </a:t>
            </a:r>
            <a:r>
              <a:rPr lang="en-US" altLang="ko-KR" sz="1200" u="sng" dirty="0" smtClean="0"/>
              <a:t>ID</a:t>
            </a:r>
            <a:r>
              <a:rPr lang="en-US" altLang="ko-KR" sz="1200" dirty="0" smtClean="0"/>
              <a:t>, </a:t>
            </a:r>
            <a:r>
              <a:rPr lang="ko-KR" altLang="en-US" sz="1200" u="sng" dirty="0" err="1" smtClean="0"/>
              <a:t>콜백함수</a:t>
            </a:r>
            <a:r>
              <a:rPr lang="en-US" altLang="ko-KR" sz="1200" dirty="0" smtClean="0"/>
              <a:t>, </a:t>
            </a:r>
            <a:r>
              <a:rPr lang="ko-KR" altLang="en-US" sz="1200" u="sng" dirty="0" err="1" smtClean="0"/>
              <a:t>콜백함수에</a:t>
            </a:r>
            <a:r>
              <a:rPr lang="ko-KR" altLang="en-US" sz="1200" u="sng" dirty="0" smtClean="0"/>
              <a:t> 넘길 데이터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에러코드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en-US" altLang="ko-KR" dirty="0" err="1" smtClean="0"/>
              <a:t>CommandQueue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플랫폼 정의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257127"/>
            <a:ext cx="556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- Context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Device</a:t>
            </a:r>
            <a:r>
              <a:rPr lang="ko-KR" altLang="en-US" dirty="0" smtClean="0"/>
              <a:t>를 통해 </a:t>
            </a:r>
            <a:r>
              <a:rPr lang="en-US" altLang="ko-KR" dirty="0" err="1" smtClean="0"/>
              <a:t>CommandQueue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985319"/>
            <a:ext cx="785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clGetDeviceInfo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함수를 통해 현재 디바이스 정보에서 </a:t>
            </a:r>
            <a:r>
              <a:rPr lang="en-US" altLang="ko-KR" sz="1400" dirty="0" smtClean="0"/>
              <a:t>Image Object</a:t>
            </a:r>
            <a:r>
              <a:rPr lang="ko-KR" altLang="en-US" sz="1400" dirty="0" smtClean="0"/>
              <a:t>를 지원하는지 여부를 확인</a:t>
            </a:r>
            <a:endParaRPr lang="ko-KR" alt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89175"/>
            <a:ext cx="8208912" cy="100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/>
          <a:lstStyle/>
          <a:p>
            <a:r>
              <a:rPr lang="en-US" altLang="ko-KR" dirty="0" smtClean="0"/>
              <a:t>volumeRender.cl</a:t>
            </a:r>
            <a:r>
              <a:rPr lang="ko-KR" altLang="en-US" dirty="0" smtClean="0"/>
              <a:t>로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</a:t>
            </a:r>
            <a:r>
              <a:rPr lang="ko-KR" altLang="en-US" dirty="0" smtClean="0"/>
              <a:t>프로그램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 및 </a:t>
            </a:r>
            <a:r>
              <a:rPr lang="ko-KR" altLang="en-US" dirty="0" err="1" smtClean="0"/>
              <a:t>빌드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플랫폼 정의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22500"/>
          <a:stretch>
            <a:fillRect/>
          </a:stretch>
        </p:blipFill>
        <p:spPr bwMode="auto">
          <a:xfrm>
            <a:off x="179512" y="1988840"/>
            <a:ext cx="8859166" cy="2232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내용 개체 틀 1"/>
          <p:cNvSpPr txBox="1">
            <a:spLocks/>
          </p:cNvSpPr>
          <p:nvPr/>
        </p:nvSpPr>
        <p:spPr>
          <a:xfrm>
            <a:off x="467544" y="4520153"/>
            <a:ext cx="8229600" cy="507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ko-KR" altLang="en-US" sz="2700" dirty="0" err="1" smtClean="0"/>
              <a:t>커널</a:t>
            </a:r>
            <a:r>
              <a:rPr lang="ko-KR" altLang="en-US" sz="2700" dirty="0" smtClean="0"/>
              <a:t> 생성</a:t>
            </a: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13176"/>
            <a:ext cx="6840760" cy="7898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835696" y="5949280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clCreateKernel</a:t>
            </a:r>
            <a:r>
              <a:rPr lang="en-US" altLang="ko-KR" sz="1200" dirty="0" smtClean="0"/>
              <a:t> (</a:t>
            </a:r>
            <a:r>
              <a:rPr lang="ko-KR" altLang="en-US" sz="1200" u="sng" dirty="0" smtClean="0"/>
              <a:t>프로그램 객체</a:t>
            </a:r>
            <a:r>
              <a:rPr lang="en-US" altLang="ko-KR" sz="1200" dirty="0" smtClean="0"/>
              <a:t>, </a:t>
            </a:r>
            <a:r>
              <a:rPr lang="ko-KR" altLang="en-US" sz="1200" u="sng" dirty="0" err="1" smtClean="0"/>
              <a:t>커널</a:t>
            </a:r>
            <a:r>
              <a:rPr lang="ko-KR" altLang="en-US" sz="1200" u="sng" dirty="0" smtClean="0"/>
              <a:t> </a:t>
            </a:r>
            <a:r>
              <a:rPr lang="ko-KR" altLang="en-US" sz="1200" u="sng" dirty="0" err="1" smtClean="0"/>
              <a:t>함수명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에러코드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7512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볼륨 데이터 파일 로드 </a:t>
            </a:r>
            <a:r>
              <a:rPr lang="en-US" altLang="ko-KR" dirty="0" smtClean="0"/>
              <a:t>(male.raw :128x256x256)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33056"/>
            <a:ext cx="5544616" cy="2859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13648"/>
            <a:ext cx="6336704" cy="204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751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볼륨 데이터로부터 </a:t>
            </a:r>
            <a:r>
              <a:rPr lang="en-US" altLang="ko-KR" dirty="0" smtClean="0"/>
              <a:t>clCreateImage3D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8029575" cy="323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608" y="5445224"/>
            <a:ext cx="537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</a:rPr>
              <a:t>clCreateImage3D</a:t>
            </a:r>
            <a:r>
              <a:rPr lang="en-US" altLang="ko-KR" sz="1200" dirty="0" smtClean="0"/>
              <a:t> (</a:t>
            </a:r>
            <a:r>
              <a:rPr lang="en-US" altLang="ko-KR" sz="1200" u="sng" dirty="0" smtClean="0"/>
              <a:t>context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메모리 속성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이미지 포맷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</a:t>
            </a:r>
            <a:r>
              <a:rPr lang="en-US" altLang="ko-KR" sz="1200" u="sng" dirty="0" smtClean="0"/>
              <a:t>width</a:t>
            </a:r>
            <a:r>
              <a:rPr lang="en-US" altLang="ko-KR" sz="1200" dirty="0" smtClean="0"/>
              <a:t>, </a:t>
            </a:r>
            <a:r>
              <a:rPr lang="en-US" altLang="ko-KR" sz="1200" u="sng" dirty="0" smtClean="0"/>
              <a:t>height</a:t>
            </a:r>
            <a:r>
              <a:rPr lang="en-US" altLang="ko-KR" sz="1200" dirty="0" smtClean="0"/>
              <a:t>, </a:t>
            </a:r>
            <a:r>
              <a:rPr lang="en-US" altLang="ko-KR" sz="1200" u="sng" dirty="0" err="1" smtClean="0"/>
              <a:t>image_row_pitch</a:t>
            </a:r>
            <a:r>
              <a:rPr lang="en-US" altLang="ko-KR" sz="1200" dirty="0" smtClean="0"/>
              <a:t>, </a:t>
            </a:r>
            <a:r>
              <a:rPr lang="en-US" altLang="ko-KR" sz="1200" u="sng" dirty="0" err="1" smtClean="0"/>
              <a:t>image_slice_pitch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*</a:t>
            </a:r>
            <a:r>
              <a:rPr lang="en-US" altLang="ko-KR" sz="1200" u="sng" dirty="0" err="1" smtClean="0"/>
              <a:t>host_ptl</a:t>
            </a:r>
            <a:r>
              <a:rPr lang="en-US" altLang="ko-KR" sz="1200" dirty="0" smtClean="0"/>
              <a:t>, </a:t>
            </a:r>
            <a:r>
              <a:rPr lang="ko-KR" altLang="en-US" sz="1200" u="sng" dirty="0" smtClean="0"/>
              <a:t>에러코드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7512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transfer function texture </a:t>
            </a:r>
            <a:r>
              <a:rPr lang="ko-KR" altLang="en-US" dirty="0" smtClean="0"/>
              <a:t>정의 및 </a:t>
            </a:r>
            <a:r>
              <a:rPr lang="en-US" altLang="ko-KR" dirty="0" err="1" smtClean="0"/>
              <a:t>clSetKernelArg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메모리 정의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5445224"/>
            <a:ext cx="537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clCreateImage3D(context, </a:t>
            </a:r>
            <a:r>
              <a:rPr lang="ko-KR" altLang="en-US" sz="1200" dirty="0" smtClean="0"/>
              <a:t>이미지 메모리 속성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이미지 포맷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width, height, </a:t>
            </a:r>
            <a:r>
              <a:rPr lang="en-US" altLang="ko-KR" sz="1200" dirty="0" err="1" smtClean="0"/>
              <a:t>image_row_pitch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image_slice_pitch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</a:t>
            </a:r>
            <a:r>
              <a:rPr lang="en-US" altLang="ko-KR" sz="1200" dirty="0" err="1" smtClean="0"/>
              <a:t>host_ptl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에러코드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992" r="2111" b="9699"/>
          <a:stretch>
            <a:fillRect/>
          </a:stretch>
        </p:blipFill>
        <p:spPr bwMode="auto">
          <a:xfrm>
            <a:off x="251520" y="1772816"/>
            <a:ext cx="8640960" cy="4438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51920" y="6309320"/>
            <a:ext cx="4317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 smtClean="0">
                <a:solidFill>
                  <a:srgbClr val="FF0000"/>
                </a:solidFill>
              </a:rPr>
              <a:t>clSetKernelArg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(</a:t>
            </a:r>
            <a:r>
              <a:rPr lang="en-US" altLang="ko-KR" sz="1200" u="sng" dirty="0" smtClean="0"/>
              <a:t>kernel</a:t>
            </a:r>
            <a:r>
              <a:rPr lang="en-US" altLang="ko-KR" sz="1200" dirty="0" smtClean="0"/>
              <a:t>, </a:t>
            </a:r>
            <a:r>
              <a:rPr lang="en-US" altLang="ko-KR" sz="1200" u="sng" dirty="0" err="1" smtClean="0"/>
              <a:t>arg_index</a:t>
            </a:r>
            <a:r>
              <a:rPr lang="en-US" altLang="ko-KR" sz="1200" dirty="0" smtClean="0"/>
              <a:t>, </a:t>
            </a:r>
            <a:r>
              <a:rPr lang="en-US" altLang="ko-KR" sz="1200" u="sng" dirty="0" err="1" smtClean="0"/>
              <a:t>arg_size</a:t>
            </a:r>
            <a:r>
              <a:rPr lang="en-US" altLang="ko-KR" sz="1200" dirty="0" smtClean="0"/>
              <a:t>, *</a:t>
            </a:r>
            <a:r>
              <a:rPr lang="en-US" altLang="ko-KR" sz="1200" u="sng" dirty="0" err="1" smtClean="0"/>
              <a:t>arg_value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496</TotalTime>
  <Words>427</Words>
  <Application>Microsoft Office PowerPoint</Application>
  <PresentationFormat>화면 슬라이드 쇼(4:3)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광장</vt:lpstr>
      <vt:lpstr>Volume Rendering  Using OpenCL </vt:lpstr>
      <vt:lpstr>Volume Rendering</vt:lpstr>
      <vt:lpstr>Volume Rendering </vt:lpstr>
      <vt:lpstr>플랫폼 정의</vt:lpstr>
      <vt:lpstr>플랫폼 정의</vt:lpstr>
      <vt:lpstr>플랫폼 정의</vt:lpstr>
      <vt:lpstr>메모리 정의</vt:lpstr>
      <vt:lpstr>메모리 정의</vt:lpstr>
      <vt:lpstr>메모리 정의</vt:lpstr>
      <vt:lpstr>메모리 정의</vt:lpstr>
      <vt:lpstr>메모리 정의</vt:lpstr>
      <vt:lpstr>메모리 정의</vt:lpstr>
      <vt:lpstr>메모리 정의</vt:lpstr>
      <vt:lpstr>실행</vt:lpstr>
      <vt:lpstr>실행</vt:lpstr>
      <vt:lpstr>커널 프로그램</vt:lpstr>
      <vt:lpstr>커널 프로그램</vt:lpstr>
      <vt:lpstr>커널 프로그램</vt:lpstr>
      <vt:lpstr>커널 프로그램</vt:lpstr>
      <vt:lpstr>커널 프로그램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Rendering  Using OpenCL</dc:title>
  <dc:creator>Administrator</dc:creator>
  <cp:lastModifiedBy>Administrator</cp:lastModifiedBy>
  <cp:revision>46</cp:revision>
  <dcterms:created xsi:type="dcterms:W3CDTF">2012-10-08T02:13:50Z</dcterms:created>
  <dcterms:modified xsi:type="dcterms:W3CDTF">2012-10-08T10:30:19Z</dcterms:modified>
</cp:coreProperties>
</file>